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C194-1ABF-4AEF-BF75-E6DEE610367D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3A9-EAED-4BD2-BD4F-22EFE0DF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C194-1ABF-4AEF-BF75-E6DEE610367D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3A9-EAED-4BD2-BD4F-22EFE0DF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C194-1ABF-4AEF-BF75-E6DEE610367D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3A9-EAED-4BD2-BD4F-22EFE0DF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C194-1ABF-4AEF-BF75-E6DEE610367D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3A9-EAED-4BD2-BD4F-22EFE0DF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C194-1ABF-4AEF-BF75-E6DEE610367D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3A9-EAED-4BD2-BD4F-22EFE0DF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C194-1ABF-4AEF-BF75-E6DEE610367D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3A9-EAED-4BD2-BD4F-22EFE0DF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C194-1ABF-4AEF-BF75-E6DEE610367D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3A9-EAED-4BD2-BD4F-22EFE0DF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C194-1ABF-4AEF-BF75-E6DEE610367D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3A9-EAED-4BD2-BD4F-22EFE0DF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C194-1ABF-4AEF-BF75-E6DEE610367D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3A9-EAED-4BD2-BD4F-22EFE0DF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C194-1ABF-4AEF-BF75-E6DEE610367D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3A9-EAED-4BD2-BD4F-22EFE0DF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C194-1ABF-4AEF-BF75-E6DEE610367D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3A9-EAED-4BD2-BD4F-22EFE0DF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6C194-1ABF-4AEF-BF75-E6DEE610367D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BA3A9-EAED-4BD2-BD4F-22EFE0DF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1002" cy="685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Трапеция 3"/>
          <p:cNvSpPr/>
          <p:nvPr/>
        </p:nvSpPr>
        <p:spPr>
          <a:xfrm rot="10800000">
            <a:off x="899592" y="620688"/>
            <a:ext cx="8064896" cy="4680520"/>
          </a:xfrm>
          <a:prstGeom prst="trapezoid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475656" y="692696"/>
            <a:ext cx="7128792" cy="4608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0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Нетрадиционные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формы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работы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 родителями.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91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3688" y="260648"/>
            <a:ext cx="604867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"/>
              </a:rPr>
              <a:t>На листе бумаги рисуем </a:t>
            </a:r>
          </a:p>
          <a:p>
            <a:pPr algn="ctr"/>
            <a:r>
              <a:rPr lang="ru-RU" sz="4000" b="1" i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"/>
              </a:rPr>
              <a:t>шаблон солнышка.</a:t>
            </a:r>
          </a:p>
          <a:p>
            <a:pPr algn="ctr"/>
            <a:r>
              <a:rPr lang="ru-RU" sz="4000" b="1" i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"/>
              </a:rPr>
              <a:t> Вырезаем.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i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"/>
              </a:rPr>
              <a:t>Раскатываем тесто, </a:t>
            </a:r>
          </a:p>
          <a:p>
            <a:pPr algn="ctr"/>
            <a:r>
              <a:rPr lang="ru-RU" sz="4000" b="1" i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"/>
              </a:rPr>
              <a:t>прикладываем шаблон и,</a:t>
            </a:r>
          </a:p>
          <a:p>
            <a:pPr algn="ctr"/>
            <a:r>
              <a:rPr lang="ru-RU" sz="4000" b="1" i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"/>
              </a:rPr>
              <a:t> используя стек, </a:t>
            </a:r>
          </a:p>
          <a:p>
            <a:pPr algn="ctr"/>
            <a:r>
              <a:rPr lang="ru-RU" sz="4000" b="1" i="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"/>
              </a:rPr>
              <a:t>вырезаем по контуру.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604934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 l="4883" t="5887" r="6354" b="9170"/>
          <a:stretch>
            <a:fillRect/>
          </a:stretch>
        </p:blipFill>
        <p:spPr bwMode="auto">
          <a:xfrm>
            <a:off x="1115616" y="188640"/>
            <a:ext cx="61206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 l="15414" t="7893" r="13876" b="7848"/>
          <a:stretch>
            <a:fillRect/>
          </a:stretch>
        </p:blipFill>
        <p:spPr bwMode="auto">
          <a:xfrm>
            <a:off x="1547664" y="260648"/>
            <a:ext cx="56886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6057" y="188640"/>
            <a:ext cx="7166385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бесцветного теста 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делаем </a:t>
            </a: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небольшие шарики, 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расплющиваем </a:t>
            </a: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располагаем 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кругу на солнышке.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Напомню, что для склеивания 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деталей </a:t>
            </a: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соленого теста, 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используется </a:t>
            </a: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16919" t="5886" r="12372" b="5842"/>
          <a:stretch>
            <a:fillRect/>
          </a:stretch>
        </p:blipFill>
        <p:spPr bwMode="auto">
          <a:xfrm>
            <a:off x="1619672" y="476672"/>
            <a:ext cx="5544616" cy="519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56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Колпачком от фломастера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делаем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узор.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6663" t="6663" r="12682" b="3453"/>
          <a:stretch>
            <a:fillRect/>
          </a:stretch>
        </p:blipFill>
        <p:spPr bwMode="auto">
          <a:xfrm>
            <a:off x="1547664" y="1484784"/>
            <a:ext cx="60486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AutoShape 4" descr="http://ped-kopilka.ru/upload/blogs/10705_773448bc636709006e85685413380630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73448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теста вырезаем бантик 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приклеиваем на солнышко.</a:t>
            </a:r>
          </a:p>
        </p:txBody>
      </p:sp>
      <p:sp>
        <p:nvSpPr>
          <p:cNvPr id="33794" name="AutoShape 2" descr="http://ped-kopilka.ru/upload/blogs/10705_336562cf2a9fb405e0967faabb4b3089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28954" t="21936" r="25912" b="31922"/>
          <a:stretch>
            <a:fillRect/>
          </a:stretch>
        </p:blipFill>
        <p:spPr bwMode="auto">
          <a:xfrm>
            <a:off x="1043608" y="1556792"/>
            <a:ext cx="6552728" cy="31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 l="18423" t="9899" r="15381" b="3836"/>
          <a:stretch>
            <a:fillRect/>
          </a:stretch>
        </p:blipFill>
        <p:spPr bwMode="auto">
          <a:xfrm>
            <a:off x="1691680" y="476671"/>
            <a:ext cx="5616624" cy="576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 l="16919" t="7893" r="13876" b="3836"/>
          <a:stretch>
            <a:fillRect/>
          </a:stretch>
        </p:blipFill>
        <p:spPr bwMode="auto">
          <a:xfrm>
            <a:off x="1547664" y="404664"/>
            <a:ext cx="5616624" cy="523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836712"/>
            <a:ext cx="701602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Мастер-класс с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abic Typesetting" pitchFamily="66" charset="-78"/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пошаговыми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фото.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abic Typesetting" pitchFamily="66" charset="-78"/>
            </a:endParaRP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Тестопластика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: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Солнышко лучистое".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Обратной стороной ручки делаем отверстие </a:t>
            </a:r>
            <a:r>
              <a:rPr lang="ru-RU" dirty="0"/>
              <a:t>.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 l="16549" t="8025" r="15750" b="5710"/>
          <a:stretch>
            <a:fillRect/>
          </a:stretch>
        </p:blipFill>
        <p:spPr bwMode="auto">
          <a:xfrm>
            <a:off x="1691680" y="620688"/>
            <a:ext cx="59046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Делаем и приклеиваем глазки, носик, ротик.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16919" t="5886" r="13876" b="5842"/>
          <a:stretch>
            <a:fillRect/>
          </a:stretch>
        </p:blipFill>
        <p:spPr bwMode="auto">
          <a:xfrm>
            <a:off x="1691680" y="692695"/>
            <a:ext cx="5760640" cy="551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Теперь готовим цветочки и листочки. Приклеиваем.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7560840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6918" t="3880" r="10868"/>
          <a:stretch>
            <a:fillRect/>
          </a:stretch>
        </p:blipFill>
        <p:spPr bwMode="auto">
          <a:xfrm>
            <a:off x="2987824" y="1772816"/>
            <a:ext cx="3456384" cy="345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91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1484784"/>
            <a:ext cx="76628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 изделие высохнет,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приступаем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раскрашиванию.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91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12405" r="13876"/>
          <a:stretch>
            <a:fillRect/>
          </a:stretch>
        </p:blipFill>
        <p:spPr bwMode="auto">
          <a:xfrm>
            <a:off x="251520" y="260648"/>
            <a:ext cx="727280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91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9900" y="548680"/>
            <a:ext cx="826841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Покрываем лаком.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подвеска 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r>
              <a:rPr lang="ru-RU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Солнышко лучистое"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готова 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замечательно 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украсит 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любой интерьер 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станет талисманом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группы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"Солнышко".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0901" b="6354"/>
          <a:stretch>
            <a:fillRect/>
          </a:stretch>
        </p:blipFill>
        <p:spPr bwMode="auto">
          <a:xfrm>
            <a:off x="0" y="0"/>
            <a:ext cx="75243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11570" y="764704"/>
            <a:ext cx="712086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Солнышко, солнышко,</a:t>
            </a:r>
            <a:br>
              <a:rPr lang="ru-RU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Выгляни в окошко;</a:t>
            </a:r>
            <a:br>
              <a:rPr lang="ru-RU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Любят тебя детки,</a:t>
            </a:r>
            <a:br>
              <a:rPr lang="ru-RU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Маленькие </a:t>
            </a:r>
            <a:r>
              <a:rPr lang="ru-RU" sz="54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непоседки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большое!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91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476672"/>
            <a:ext cx="60486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данный мастер-класс предназначен для детей дошкольного возраста, воспитателей, педагогов дополнительного образования , родителей и просто творческих людей.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Назначение: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украшение интерьера, подарок.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Изготовление поделки из соленого теста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•Познакомить с техникой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тестопластики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•Формировать интерес к лепке из соленого теста;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•Развивать мелкую моторику рук;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•Развивать творческие способности, воображение, фантазию;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•Развивать художественный вкус и эстетические чувства;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•Воспитывать трудолюбие, аккуратность в работе;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•Воспитывать желание делать приятное родным и близким.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6534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Солнышко всегда приносит радость нашим малышам. Оно возвращает землю к жизни, нежно греет, ярко светит, радует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канапушками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и всегда поднимает настроение. Уж о чем, а вот о солнышке очень хочется петь песенки и рассказывать стихи. Чему радуются дети, выходя на улицу? Солнышку. Как родители называют своих любимых чад? Солнышко.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91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59046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 окошком дождик льёт,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 минутам день ползёт.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Надоело долго ждать -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Буду солнце рисовать.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Нарисую солнце -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Приклею на оконце,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Стало в комнате светлей,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Сразу стало веселей.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Я скажу вам, не тая -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Жить без солнышка нельзя!(О. Чусовитина)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332656"/>
            <a:ext cx="4826381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Материалы,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необходимые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работы: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1.Мука;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2.Соль;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3.Гуашь;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4.Кисть, стек;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 descr="http://ped-kopilka.ru/upload/blogs/10705_9bc9d2efc58e47c6dc842cc51b2fa4c4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200800" cy="43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0"/>
            <a:ext cx="60486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Пошаговый процесс выполнения работы: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Рецепт соленого теста.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изготовления поделок из соленого теста я всегда использую следующий рецепт приготовления: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 стакан соли, 2 стакана муки, 250 гр. воды, клей ПВА.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Смешиваем муку и соль, затем постепенно добавляем воду и немного клея ПВА (для прочности изделия). Тесто не должно липнуть к рукам и крошиться, поэтому либо добавляем, немного муки, или воды соответственно.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работе можно использовать цветное тесто. Для этого нужно добавить гуашь или краситель нужного цвета и вымесить тесто.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Нам понадобится тесто желтого цвета.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2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20588" t="11246" r="18627" b="10030"/>
          <a:stretch>
            <a:fillRect/>
          </a:stretch>
        </p:blipFill>
        <p:spPr bwMode="auto">
          <a:xfrm>
            <a:off x="1187623" y="188640"/>
            <a:ext cx="592229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176</Words>
  <Application>Microsoft Office PowerPoint</Application>
  <PresentationFormat>Экран (4:3)</PresentationFormat>
  <Paragraphs>46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Светлана</cp:lastModifiedBy>
  <cp:revision>4</cp:revision>
  <dcterms:created xsi:type="dcterms:W3CDTF">2016-10-27T08:08:02Z</dcterms:created>
  <dcterms:modified xsi:type="dcterms:W3CDTF">2018-04-28T14:04:51Z</dcterms:modified>
</cp:coreProperties>
</file>