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9" r:id="rId4"/>
    <p:sldId id="260" r:id="rId5"/>
    <p:sldId id="261" r:id="rId6"/>
    <p:sldId id="262" r:id="rId7"/>
    <p:sldId id="265" r:id="rId8"/>
    <p:sldId id="264" r:id="rId9"/>
    <p:sldId id="266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4833-E11D-44F9-A523-FE062E953F3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00AF-4847-4A66-9C26-9DA724112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4833-E11D-44F9-A523-FE062E953F3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00AF-4847-4A66-9C26-9DA724112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4833-E11D-44F9-A523-FE062E953F3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00AF-4847-4A66-9C26-9DA724112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4833-E11D-44F9-A523-FE062E953F3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00AF-4847-4A66-9C26-9DA724112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4833-E11D-44F9-A523-FE062E953F3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00AF-4847-4A66-9C26-9DA724112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4833-E11D-44F9-A523-FE062E953F3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00AF-4847-4A66-9C26-9DA724112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4833-E11D-44F9-A523-FE062E953F3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00AF-4847-4A66-9C26-9DA724112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4833-E11D-44F9-A523-FE062E953F3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00AF-4847-4A66-9C26-9DA724112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4833-E11D-44F9-A523-FE062E953F3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00AF-4847-4A66-9C26-9DA724112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4833-E11D-44F9-A523-FE062E953F3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00AF-4847-4A66-9C26-9DA724112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4833-E11D-44F9-A523-FE062E953F3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00AF-4847-4A66-9C26-9DA724112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D4833-E11D-44F9-A523-FE062E953F3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00AF-4847-4A66-9C26-9DA724112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1979"/>
            <a:ext cx="9143999" cy="689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Users\света\Desktop\Новая папка (6)\DSC01546.JPG"/>
          <p:cNvPicPr>
            <a:picLocks noChangeAspect="1" noChangeArrowheads="1"/>
          </p:cNvPicPr>
          <p:nvPr/>
        </p:nvPicPr>
        <p:blipFill>
          <a:blip r:embed="rId3" cstate="print"/>
          <a:srcRect l="15238" t="9302" r="8571"/>
          <a:stretch>
            <a:fillRect/>
          </a:stretch>
        </p:blipFill>
        <p:spPr bwMode="auto">
          <a:xfrm>
            <a:off x="4857752" y="3143248"/>
            <a:ext cx="3214710" cy="2786082"/>
          </a:xfrm>
          <a:prstGeom prst="rect">
            <a:avLst/>
          </a:prstGeom>
          <a:noFill/>
        </p:spPr>
      </p:pic>
      <p:pic>
        <p:nvPicPr>
          <p:cNvPr id="9" name="Picture 2" descr="C:\Users\света\Desktop\Новая папка (6)\DSC01539.JPG"/>
          <p:cNvPicPr>
            <a:picLocks noChangeAspect="1" noChangeArrowheads="1"/>
          </p:cNvPicPr>
          <p:nvPr/>
        </p:nvPicPr>
        <p:blipFill>
          <a:blip r:embed="rId4" cstate="print"/>
          <a:srcRect l="27809" t="19941" r="29408"/>
          <a:stretch>
            <a:fillRect/>
          </a:stretch>
        </p:blipFill>
        <p:spPr bwMode="auto">
          <a:xfrm>
            <a:off x="2285984" y="3143248"/>
            <a:ext cx="2071702" cy="26526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00100" y="1357298"/>
            <a:ext cx="67866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kern="5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ea typeface="Arial"/>
                <a:cs typeface="Arabic Typesetting" pitchFamily="66" charset="-78"/>
              </a:rPr>
              <a:t>Мой прадедушка – </a:t>
            </a:r>
          </a:p>
          <a:p>
            <a:pPr algn="ctr">
              <a:spcAft>
                <a:spcPts val="0"/>
              </a:spcAft>
              <a:buNone/>
            </a:pPr>
            <a:r>
              <a:rPr lang="ru-RU" sz="2400" b="1" kern="5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ea typeface="Arial"/>
                <a:cs typeface="Arabic Typesetting" pitchFamily="66" charset="-78"/>
              </a:rPr>
              <a:t>Ветеран тыла </a:t>
            </a:r>
          </a:p>
          <a:p>
            <a:pPr algn="ctr">
              <a:spcAft>
                <a:spcPts val="0"/>
              </a:spcAft>
              <a:buNone/>
            </a:pPr>
            <a:r>
              <a:rPr lang="ru-RU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ea typeface="Times New Roman"/>
                <a:cs typeface="Arabic Typesetting" pitchFamily="66" charset="-78"/>
              </a:rPr>
              <a:t>Великой Отечественной войны</a:t>
            </a:r>
            <a:r>
              <a:rPr lang="kk-KZ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ea typeface="Times New Roman"/>
                <a:cs typeface="Arabic Typesetting" pitchFamily="66" charset="-78"/>
              </a:rPr>
              <a:t>»</a:t>
            </a:r>
            <a:endParaRPr lang="ru-RU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F:\P1020586.JPG"/>
          <p:cNvPicPr>
            <a:picLocks noChangeAspect="1" noChangeArrowheads="1"/>
          </p:cNvPicPr>
          <p:nvPr/>
        </p:nvPicPr>
        <p:blipFill>
          <a:blip r:embed="rId3" cstate="print"/>
          <a:srcRect l="18478" t="6757" r="16304" b="8108"/>
          <a:stretch>
            <a:fillRect/>
          </a:stretch>
        </p:blipFill>
        <p:spPr bwMode="auto">
          <a:xfrm>
            <a:off x="1071538" y="785794"/>
            <a:ext cx="3786213" cy="3975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643998" cy="67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714612" y="0"/>
            <a:ext cx="5786478" cy="6867516"/>
          </a:xfrm>
          <a:prstGeom prst="rect">
            <a:avLst/>
          </a:prstGeom>
          <a:solidFill>
            <a:srgbClr val="FBD4B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17324" tIns="90459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abic Typesetting" pitchFamily="66" charset="-78"/>
              </a:rPr>
              <a:t>Актуальность: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E3F3F"/>
                </a:solidFill>
                <a:effectLst/>
                <a:latin typeface="Arial" pitchFamily="34" charset="0"/>
                <a:ea typeface="Times New Roman" pitchFamily="18" charset="0"/>
                <a:cs typeface="Arabic Typesetting" pitchFamily="66" charset="-78"/>
              </a:rPr>
              <a:t>  К 70-летию победы в Великой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abic Typesetting" pitchFamily="66" charset="-78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E3F3F"/>
                </a:solidFill>
                <a:effectLst/>
                <a:latin typeface="Arial" pitchFamily="34" charset="0"/>
                <a:ea typeface="Times New Roman" pitchFamily="18" charset="0"/>
                <a:cs typeface="Arabic Typesetting" pitchFamily="66" charset="-78"/>
              </a:rPr>
              <a:t>Отечественной войне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abic Typesetting" pitchFamily="66" charset="-78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Изучая историю войны, мы должны объединиться в борьбе за мир.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abic Typesetting" pitchFamily="66" charset="-78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 А наше поколение, воспитанное на примерах мужества и героизма дедов и прадедов, не должно допустить мировую военную катастрофу!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abic Typesetting" pitchFamily="66" charset="-78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Проблема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abic Typesetting" pitchFamily="66" charset="-78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Наши деды и прадеды отстояли мир, мы должны сохранить его! Только народ, который знает и помнит свою историю, традиции, героев достоин свободы и независимости.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357422" y="500042"/>
            <a:ext cx="585791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Цель работы: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abic Typesetting" pitchFamily="66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На примере биографии моего прадеда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Тырина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 Пётра Федоровича, который был подростком во время войны,</a:t>
            </a:r>
            <a:r>
              <a:rPr lang="ru-RU" sz="2800" dirty="0" smtClean="0">
                <a:solidFill>
                  <a:srgbClr val="383838"/>
                </a:solidFill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 я хочу больше узнать о войне.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abic Typesetting" pitchFamily="66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Задачи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abic Typesetting" pitchFamily="66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1) Изучить документальные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источники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о жизни моего прадеда.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abic Typesetting" pitchFamily="66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2) Привлечь внимание к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биографии </a:t>
            </a:r>
            <a:r>
              <a:rPr kumimoji="0" lang="ru-RU" sz="2800" b="0" i="0" u="none" strike="noStrike" cap="none" normalizeH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    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моего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деда.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abic Typesetting" pitchFamily="66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3) Сохранить память о  подвигах тружениках тыла 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214546" y="357166"/>
            <a:ext cx="6357982" cy="6124754"/>
          </a:xfrm>
          <a:prstGeom prst="rect">
            <a:avLst/>
          </a:prstGeom>
          <a:solidFill>
            <a:srgbClr val="FBD4B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Объект исследования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 биография моего прадеда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abic Typesetting" pitchFamily="66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Методы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исследования: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изучение и анализ семейных фото и документальных источников  ,   воспоминания  моего прадедушки.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abic Typesetting" pitchFamily="66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Этапы проекта: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abic Typesetting" pitchFamily="66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1) Подготовительный ( сбор материала, анализ  семейных фото и документальных источников, воспоминания моего прадедушки).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abic Typesetting" pitchFamily="66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2) Основной ( подготовка   презентации).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abic Typesetting" pitchFamily="66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3) Защита проекта.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 descr="C:\Users\света\Desktop\img064.jpg"/>
          <p:cNvPicPr>
            <a:picLocks noChangeAspect="1" noChangeArrowheads="1"/>
          </p:cNvPicPr>
          <p:nvPr/>
        </p:nvPicPr>
        <p:blipFill>
          <a:blip r:embed="rId3" cstate="print"/>
          <a:srcRect l="6542" t="1622" r="2803" b="11298"/>
          <a:stretch>
            <a:fillRect/>
          </a:stretch>
        </p:blipFill>
        <p:spPr bwMode="auto">
          <a:xfrm>
            <a:off x="2357422" y="214290"/>
            <a:ext cx="657229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F:\P1020583.JPG"/>
          <p:cNvPicPr>
            <a:picLocks noChangeAspect="1" noChangeArrowheads="1"/>
          </p:cNvPicPr>
          <p:nvPr/>
        </p:nvPicPr>
        <p:blipFill>
          <a:blip r:embed="rId3" cstate="print"/>
          <a:srcRect l="7317" t="16071" r="25609" b="21429"/>
          <a:stretch>
            <a:fillRect/>
          </a:stretch>
        </p:blipFill>
        <p:spPr bwMode="auto">
          <a:xfrm rot="5400000">
            <a:off x="1112359" y="1387914"/>
            <a:ext cx="5276207" cy="3357586"/>
          </a:xfrm>
          <a:prstGeom prst="rect">
            <a:avLst/>
          </a:prstGeom>
          <a:noFill/>
        </p:spPr>
      </p:pic>
      <p:pic>
        <p:nvPicPr>
          <p:cNvPr id="1028" name="Picture 4" descr="F:\P10205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714488"/>
            <a:ext cx="3357586" cy="4143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света\Desktop\img065.jpg"/>
          <p:cNvPicPr>
            <a:picLocks noChangeAspect="1" noChangeArrowheads="1"/>
          </p:cNvPicPr>
          <p:nvPr/>
        </p:nvPicPr>
        <p:blipFill>
          <a:blip r:embed="rId3" cstate="print"/>
          <a:srcRect l="12500" t="29574" r="58594" b="15598"/>
          <a:stretch>
            <a:fillRect/>
          </a:stretch>
        </p:blipFill>
        <p:spPr bwMode="auto">
          <a:xfrm>
            <a:off x="2071670" y="785794"/>
            <a:ext cx="3109654" cy="4286280"/>
          </a:xfrm>
          <a:prstGeom prst="rect">
            <a:avLst/>
          </a:prstGeom>
          <a:noFill/>
        </p:spPr>
      </p:pic>
      <p:pic>
        <p:nvPicPr>
          <p:cNvPr id="36867" name="Picture 3" descr="C:\Users\света\Desktop\img065 — копия.jpg"/>
          <p:cNvPicPr>
            <a:picLocks noChangeAspect="1" noChangeArrowheads="1"/>
          </p:cNvPicPr>
          <p:nvPr/>
        </p:nvPicPr>
        <p:blipFill>
          <a:blip r:embed="rId4" cstate="print"/>
          <a:srcRect l="59344" t="30698" r="9930" b="13235"/>
          <a:stretch>
            <a:fillRect/>
          </a:stretch>
        </p:blipFill>
        <p:spPr bwMode="auto">
          <a:xfrm>
            <a:off x="5429256" y="714356"/>
            <a:ext cx="3286148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143240" y="214290"/>
            <a:ext cx="5500726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Заключение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abic Typesetting" pitchFamily="66" charset="-78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Пока мы помним  подвиги людей, жива связь поколений. А значит, жива Россия! Пожалуй, нет ни одной семьи, в чью судьбу безжалостно не ворвалась война. Вот и в моей семье есть  труженик тыла.  И я буду всегда помнить и гордиться своим  прадедушкой, и учиться у него  смелости, упорству, трудолюбию.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abic Typesetting" pitchFamily="66" charset="-78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Calibri" pitchFamily="34" charset="0"/>
                <a:ea typeface="Times New Roman" pitchFamily="18" charset="0"/>
                <a:cs typeface="Arabic Typesetting" pitchFamily="66" charset="-78"/>
              </a:rPr>
              <a:t>Но на нашей планете есть и такие уголки, где рвутся бомбы , погибают люди . И мы, продолжая дело дедов и прадедов не должны допустить  новой войны.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abic Typesetting" pitchFamily="66" charset="-78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239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24</cp:revision>
  <dcterms:created xsi:type="dcterms:W3CDTF">2015-04-23T08:14:14Z</dcterms:created>
  <dcterms:modified xsi:type="dcterms:W3CDTF">2015-04-24T15:47:25Z</dcterms:modified>
</cp:coreProperties>
</file>