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60" r:id="rId6"/>
    <p:sldId id="281" r:id="rId7"/>
    <p:sldId id="261" r:id="rId8"/>
    <p:sldId id="262" r:id="rId9"/>
    <p:sldId id="263" r:id="rId10"/>
    <p:sldId id="282" r:id="rId11"/>
    <p:sldId id="283" r:id="rId12"/>
    <p:sldId id="267" r:id="rId13"/>
    <p:sldId id="268" r:id="rId14"/>
    <p:sldId id="278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2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0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18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49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8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76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4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8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4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4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02E9C-B29F-42E1-A9EF-340B20F79796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19AD0-FE95-43A1-BA78-CEBD7079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78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06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249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Светлана\Music\Desktop\574ac38d7120c154fc0be0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534030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1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851 0.41443 L -0.00851 0.664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Светлана\Music\Desktop\15566226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59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0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7" y="278421"/>
            <a:ext cx="3359003" cy="265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9238"/>
            <a:ext cx="3600400" cy="358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61319"/>
            <a:ext cx="4427984" cy="38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:\Users\Светлана\Music\Desktop\1071193_7f95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421"/>
            <a:ext cx="3024335" cy="23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94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88582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50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55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лана\Music\Desktop\76957481_RUCHEY_V_LESU.jpg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5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86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7" y="188640"/>
            <a:ext cx="8834389" cy="65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67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://img-fotki.yandex.ru/get/2710/47407354.45c/0_b2a1d_b4df8760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3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ветлана\Music\Desktop\76957481_RUCHEY_V_LESU.jp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0" y="260648"/>
            <a:ext cx="838042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Светлана\Music\Desktop\549377_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" y="0"/>
            <a:ext cx="43592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3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ветлана\Music\Desktop\a92f31d6ecab6f8ce195953f7265141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42144"/>
            <a:ext cx="1945399" cy="291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6"/>
            <a:ext cx="4320480" cy="268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35194"/>
            <a:ext cx="4607887" cy="458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50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13691E-6 L 0.42119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Music\Desktop\76957481_RUCHEY_V_LESU.jp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6" y="260648"/>
            <a:ext cx="866482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ветлана\Music\Desktop\93676605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3"/>
            <a:ext cx="2588146" cy="30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4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xn--d1abkhnojigh6h.xn--p1ai/image/cache/data/forDS/vizit/790-500x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4" y="173740"/>
            <a:ext cx="5040559" cy="288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Светлана\Music\Desktop\93676605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2" y="3187270"/>
            <a:ext cx="2732162" cy="317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8" y="2276078"/>
            <a:ext cx="460851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39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5143E-6 L 0.3756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18</cp:revision>
  <dcterms:created xsi:type="dcterms:W3CDTF">2018-04-18T15:35:07Z</dcterms:created>
  <dcterms:modified xsi:type="dcterms:W3CDTF">2018-04-23T09:56:41Z</dcterms:modified>
</cp:coreProperties>
</file>